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FBA090-953D-4D06-88A5-28F8F786454D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0C96D2-7106-4BBA-AECB-BEFBDDA7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17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BBE62-8B4D-4B06-B53D-CDE90E06D8C4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52D54-62BE-4E87-87F8-812B1137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9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</a:t>
            </a:r>
            <a:r>
              <a:rPr lang="en-US" baseline="0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2D54-62BE-4E87-87F8-812B1137B4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4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2D54-62BE-4E87-87F8-812B1137B4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E22-3AD6-9E45-9488-7B165B69AB4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3BE9-DB8D-D54B-88A4-912C7AD5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E22-3AD6-9E45-9488-7B165B69AB4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3BE9-DB8D-D54B-88A4-912C7AD5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E22-3AD6-9E45-9488-7B165B69AB4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3BE9-DB8D-D54B-88A4-912C7AD5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E22-3AD6-9E45-9488-7B165B69AB4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3BE9-DB8D-D54B-88A4-912C7AD5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E22-3AD6-9E45-9488-7B165B69AB4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3BE9-DB8D-D54B-88A4-912C7AD5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E22-3AD6-9E45-9488-7B165B69AB4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3BE9-DB8D-D54B-88A4-912C7AD5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E22-3AD6-9E45-9488-7B165B69AB4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3BE9-DB8D-D54B-88A4-912C7AD5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E22-3AD6-9E45-9488-7B165B69AB4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3BE9-DB8D-D54B-88A4-912C7AD5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E22-3AD6-9E45-9488-7B165B69AB4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3BE9-DB8D-D54B-88A4-912C7AD5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E22-3AD6-9E45-9488-7B165B69AB4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3BE9-DB8D-D54B-88A4-912C7AD5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E22-3AD6-9E45-9488-7B165B69AB4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3BE9-DB8D-D54B-88A4-912C7AD5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44E22-3AD6-9E45-9488-7B165B69AB47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3BE9-DB8D-D54B-88A4-912C7AD5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rvingAcc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rvingPr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</Words>
  <Application>Microsoft Office PowerPoint</Application>
  <PresentationFormat>On-screen Show (4:3)</PresentationFormat>
  <Paragraphs>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CSU, Fresno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Graves</dc:creator>
  <cp:lastModifiedBy>shirleya</cp:lastModifiedBy>
  <cp:revision>3</cp:revision>
  <cp:lastPrinted>2012-08-16T17:05:24Z</cp:lastPrinted>
  <dcterms:created xsi:type="dcterms:W3CDTF">2012-08-16T15:35:09Z</dcterms:created>
  <dcterms:modified xsi:type="dcterms:W3CDTF">2012-08-16T17:06:31Z</dcterms:modified>
</cp:coreProperties>
</file>